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76" r:id="rId6"/>
    <p:sldId id="279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>
        <p:scale>
          <a:sx n="66" d="100"/>
          <a:sy n="66" d="100"/>
        </p:scale>
        <p:origin x="5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COMPUTER LANGUAGES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CLASS VI CH1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By: ASHISH RAY</a:t>
            </a:r>
            <a:endParaRPr lang="en-US" sz="3200" dirty="0"/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0515599" cy="4573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US" sz="2800" dirty="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</a:p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lang="en-US" sz="28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>
              <a:lnSpc>
                <a:spcPct val="2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FF0000"/>
                </a:solidFill>
              </a:rPr>
              <a:t>Learn fill in the blanks (1 mark questions)</a:t>
            </a:r>
          </a:p>
          <a:p>
            <a:pPr>
              <a:lnSpc>
                <a:spcPct val="2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FF0000"/>
                </a:solidFill>
              </a:rPr>
              <a:t>State true or </a:t>
            </a:r>
            <a:r>
              <a:rPr lang="en-US" sz="2800" dirty="0" err="1">
                <a:solidFill>
                  <a:srgbClr val="FF0000"/>
                </a:solidFill>
              </a:rPr>
              <a:t>flase</a:t>
            </a:r>
            <a:r>
              <a:rPr lang="en-US" sz="2800" dirty="0">
                <a:solidFill>
                  <a:srgbClr val="FF0000"/>
                </a:solidFill>
              </a:rPr>
              <a:t>(1 mark questions)</a:t>
            </a:r>
          </a:p>
          <a:p>
            <a:pPr>
              <a:lnSpc>
                <a:spcPct val="250000"/>
              </a:lnSpc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FF0000"/>
                </a:solidFill>
              </a:rPr>
              <a:t>Long questions(2 marks)</a:t>
            </a:r>
            <a:endParaRPr lang="en-IN" sz="2800" dirty="0">
              <a:solidFill>
                <a:srgbClr val="FF0000"/>
              </a:solidFill>
            </a:endParaRPr>
          </a:p>
          <a:p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FILL IN THE BLANKS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sz="2400" dirty="0"/>
              <a:t>1. A ____ is a set of instructions which tells the computer what to do.</a:t>
            </a:r>
          </a:p>
          <a:p>
            <a:pPr marL="0" indent="0">
              <a:buNone/>
            </a:pPr>
            <a:r>
              <a:rPr lang="en-IN" sz="2400" dirty="0"/>
              <a:t>2. The development of computer languages can be classified into ______ categories.</a:t>
            </a:r>
            <a:br>
              <a:rPr lang="en-IN" sz="2400" dirty="0"/>
            </a:br>
            <a:r>
              <a:rPr lang="en-IN" sz="2400" dirty="0"/>
              <a:t>3. ______ language consists of binary numbers i.e. 0 and 1.</a:t>
            </a:r>
            <a:br>
              <a:rPr lang="en-IN" sz="2400" dirty="0"/>
            </a:br>
            <a:r>
              <a:rPr lang="en-IN" sz="2400" dirty="0"/>
              <a:t>4. ____ convert the assembly language program into machine language.</a:t>
            </a:r>
            <a:br>
              <a:rPr lang="en-IN" sz="2400" dirty="0"/>
            </a:br>
            <a:r>
              <a:rPr lang="en-IN" sz="2400" dirty="0"/>
              <a:t>5. ______ languages uses simple English words and Mathematics operations.</a:t>
            </a:r>
            <a:br>
              <a:rPr lang="en-IN" sz="2400" dirty="0"/>
            </a:br>
            <a:r>
              <a:rPr lang="en-IN" sz="2400" dirty="0"/>
              <a:t>6. ______ languages uses mnemonic codes or symbols.</a:t>
            </a:r>
            <a:br>
              <a:rPr lang="en-IN" sz="2400" dirty="0"/>
            </a:br>
            <a:r>
              <a:rPr lang="en-IN" sz="2400" dirty="0"/>
              <a:t>7. ______ are the rules governing the formation of statements in programming language.</a:t>
            </a:r>
            <a:br>
              <a:rPr lang="en-IN" sz="2400" dirty="0"/>
            </a:br>
            <a:r>
              <a:rPr lang="en-IN" sz="2400" dirty="0"/>
              <a:t>8. In binary language, 0 means ______ and 1 means _____ state.</a:t>
            </a:r>
          </a:p>
          <a:p>
            <a:endParaRPr lang="en-IN" sz="24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99424FD-9D4B-414C-8096-ABAD24121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TRUE/FALSE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D03DBA-9F67-45C3-A285-A3BD6B1D0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IN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Machine language is the only language that a computer understands.</a:t>
            </a: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IN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Assembly language is regarded as the first generation language.</a:t>
            </a: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IN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Each programming language has its own specific rules.</a:t>
            </a: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IN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Compiler converts a high level language program into machine language, line by line. </a:t>
            </a: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IN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High-level language program has to be converted into machine language by translator programs. </a:t>
            </a: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IN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FORTRAN language was designed for business users.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en-IN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Machine language uses mnemonic codes.</a:t>
            </a: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9FA85-6E23-41B4-B873-619069ACB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MULTIPLE CHOICE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200B1865-D1E2-4BBD-889C-FCE10F3237E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70F696-E093-46AD-87FA-D19746B746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143" y="1825624"/>
            <a:ext cx="10689657" cy="4892809"/>
          </a:xfrm>
        </p:spPr>
        <p:txBody>
          <a:bodyPr>
            <a:normAutofit fontScale="55000" lnSpcReduction="20000"/>
          </a:bodyPr>
          <a:lstStyle/>
          <a:p>
            <a:r>
              <a:rPr lang="en-US" sz="3600" dirty="0" err="1"/>
              <a:t>i</a:t>
            </a:r>
            <a:r>
              <a:rPr lang="en-US" sz="3600" dirty="0"/>
              <a:t>)A program written in the assembly language is called------------</a:t>
            </a:r>
            <a:br>
              <a:rPr lang="en-US" sz="3600" dirty="0"/>
            </a:br>
            <a:r>
              <a:rPr lang="en-US" sz="3600" dirty="0"/>
              <a:t>a. Assembler</a:t>
            </a:r>
            <a:br>
              <a:rPr lang="en-US" sz="3600" dirty="0"/>
            </a:br>
            <a:r>
              <a:rPr lang="en-US" sz="3600" dirty="0"/>
              <a:t>b. Source Program</a:t>
            </a:r>
            <a:br>
              <a:rPr lang="en-US" sz="3600" dirty="0"/>
            </a:br>
            <a:r>
              <a:rPr lang="en-US" sz="3600" dirty="0"/>
              <a:t>c. Object Program</a:t>
            </a:r>
          </a:p>
          <a:p>
            <a:br>
              <a:rPr lang="en-US" sz="3600" dirty="0"/>
            </a:br>
            <a:r>
              <a:rPr lang="en-US" sz="3600" dirty="0"/>
              <a:t>ii)converts a high level language program into machine language, line by line -------------</a:t>
            </a:r>
            <a:br>
              <a:rPr lang="en-US" sz="3600" dirty="0"/>
            </a:br>
            <a:r>
              <a:rPr lang="en-US" sz="3600" dirty="0"/>
              <a:t>a. Assemble</a:t>
            </a:r>
            <a:br>
              <a:rPr lang="en-US" sz="3600" dirty="0"/>
            </a:br>
            <a:r>
              <a:rPr lang="en-US" sz="3600" dirty="0"/>
              <a:t>b. Compiler</a:t>
            </a:r>
            <a:br>
              <a:rPr lang="en-US" sz="3600" dirty="0"/>
            </a:br>
            <a:r>
              <a:rPr lang="en-US" sz="3600" dirty="0"/>
              <a:t>c. Interpreter</a:t>
            </a:r>
          </a:p>
          <a:p>
            <a:br>
              <a:rPr lang="en-US" sz="3600" dirty="0"/>
            </a:br>
            <a:r>
              <a:rPr lang="en-US" sz="3600" dirty="0"/>
              <a:t>iii)The program converted into machine language by the translator is called ---------------------</a:t>
            </a:r>
            <a:br>
              <a:rPr lang="en-US" sz="3600" dirty="0"/>
            </a:br>
            <a:r>
              <a:rPr lang="en-US" sz="3600" dirty="0"/>
              <a:t>a. Source Program</a:t>
            </a:r>
            <a:br>
              <a:rPr lang="en-US" sz="3600" dirty="0"/>
            </a:br>
            <a:r>
              <a:rPr lang="en-US" sz="3600" dirty="0"/>
              <a:t>b. Object Program</a:t>
            </a:r>
            <a:br>
              <a:rPr lang="en-US" sz="3600" dirty="0"/>
            </a:br>
            <a:r>
              <a:rPr lang="en-US" sz="3600" dirty="0"/>
              <a:t>c. Assembler</a:t>
            </a:r>
          </a:p>
          <a:p>
            <a:br>
              <a:rPr lang="en-US" sz="3600" dirty="0"/>
            </a:br>
            <a:r>
              <a:rPr lang="en-US" sz="3600" dirty="0"/>
              <a:t>iv)The term software was first used by -------------------------</a:t>
            </a:r>
            <a:br>
              <a:rPr lang="en-US" sz="3600" dirty="0"/>
            </a:br>
            <a:r>
              <a:rPr lang="en-US" sz="3600" dirty="0"/>
              <a:t>a John McCarthy</a:t>
            </a:r>
            <a:br>
              <a:rPr lang="en-US" sz="3600" dirty="0"/>
            </a:br>
            <a:r>
              <a:rPr lang="en-US" sz="3600" dirty="0"/>
              <a:t>b. John W. Tukey</a:t>
            </a:r>
            <a:br>
              <a:rPr lang="en-US" sz="3600" dirty="0"/>
            </a:br>
            <a:r>
              <a:rPr lang="en-US" sz="3600" dirty="0"/>
              <a:t>c. John von Neumann​</a:t>
            </a:r>
            <a:endParaRPr lang="en-IN" sz="3600" dirty="0"/>
          </a:p>
          <a:p>
            <a:r>
              <a:rPr lang="en-US" sz="3600" dirty="0"/>
              <a:t> </a:t>
            </a:r>
            <a:endParaRPr lang="en-IN" sz="36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6681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LONG QUESTIONS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200000"/>
              </a:lnSpc>
              <a:spcBef>
                <a:spcPts val="345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Bookman Old Style" panose="02050604050505020204" pitchFamily="18" charset="0"/>
                <a:cs typeface="Calibri" panose="020F0502020204030204" pitchFamily="34" charset="0"/>
              </a:rPr>
              <a:t>What 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ea typeface="Bookman Old Style" panose="02050604050505020204" pitchFamily="18" charset="0"/>
                <a:cs typeface="Calibri" panose="020F0502020204030204" pitchFamily="34" charset="0"/>
              </a:rPr>
              <a:t>do you mean by Machine Language?</a:t>
            </a: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200000"/>
              </a:lnSpc>
              <a:spcBef>
                <a:spcPts val="345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IN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Bookman Old Style" panose="02050604050505020204" pitchFamily="18" charset="0"/>
                <a:cs typeface="Calibri" panose="020F0502020204030204" pitchFamily="34" charset="0"/>
              </a:rPr>
              <a:t>How is assembly language different from machine language?</a:t>
            </a: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spcBef>
                <a:spcPts val="345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IN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Bookman Old Style" panose="02050604050505020204" pitchFamily="18" charset="0"/>
                <a:cs typeface="Calibri" panose="020F0502020204030204" pitchFamily="34" charset="0"/>
              </a:rPr>
              <a:t>What are the features of High-level Language?</a:t>
            </a: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spcBef>
                <a:spcPts val="345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IN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Bookman Old Style" panose="02050604050505020204" pitchFamily="18" charset="0"/>
                <a:cs typeface="Calibri" panose="020F0502020204030204" pitchFamily="34" charset="0"/>
              </a:rPr>
              <a:t>Differentiate between interpreter and a compiler.</a:t>
            </a: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spcBef>
                <a:spcPts val="345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IN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Bookman Old Style" panose="02050604050505020204" pitchFamily="18" charset="0"/>
                <a:cs typeface="Calibri" panose="020F0502020204030204" pitchFamily="34" charset="0"/>
              </a:rPr>
              <a:t>List any three characteristics of fourth generation language?</a:t>
            </a:r>
            <a:endParaRPr lang="en-IN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1612</TotalTime>
  <Words>404</Words>
  <Application>Microsoft Office PowerPoint</Application>
  <PresentationFormat>Widescreen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COMPUTER LANGUAGES</vt:lpstr>
      <vt:lpstr>LEARNING OUTCOME</vt:lpstr>
      <vt:lpstr>FILL IN THE BLANKS</vt:lpstr>
      <vt:lpstr>TRUE/FALSE</vt:lpstr>
      <vt:lpstr>MULTIPLE CHOICE</vt:lpstr>
      <vt:lpstr>LONG 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48</cp:revision>
  <dcterms:created xsi:type="dcterms:W3CDTF">2021-12-05T13:26:37Z</dcterms:created>
  <dcterms:modified xsi:type="dcterms:W3CDTF">2021-12-18T16:24:24Z</dcterms:modified>
</cp:coreProperties>
</file>